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35816-E1DD-4E67-9D8D-1725EEDF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6623BD-0932-4E6F-88AE-8FE2716B6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409695-47E6-4E9A-AC46-46BE5E3F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D7C5CE-07F6-49E0-BD7B-E455764A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7005E0-F5B5-4CF1-B5A7-F481CC70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02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EE5C8-4DB9-4F21-80EA-93CF6441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14B4EE-D803-42DF-BFD3-86E79D9DE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572BA2-8E69-4B50-A072-4A0F5A49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2B9852-8F8D-40A8-88B8-51584AF2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F33949-2BE7-431A-9F91-0A64CD0F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60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C13C91A-A16B-4B9A-A725-FAF3F545F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2E17743-A639-4C77-95E5-5F7F5DF03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7C3FFA-C961-4177-A0B0-BFDC640D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BA0020-E563-4066-9C81-FF9EDB27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DA69E9-6B33-49C1-9DEB-A2B0C21F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24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5F872-60D0-4AA9-80AB-8AC69D0E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9459EE-3375-4B0A-8F3A-AC6621C1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476BD7-D036-442B-89E4-E9F154AD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0F6DBF-2704-48B2-9B4A-1107F3F3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226B44-CA38-4BED-B7B6-6C87BD9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91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5D8B81-ED95-44AE-8779-DCCB6B22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4728E3-CA6E-440A-841F-219472FD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2DD2C0-1508-4A5F-AF1C-AFA97923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A8DFBB-A11D-48FE-80C9-819D0DA3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C5019E-6352-4A57-91D2-51E43DFD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8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93830-E4C5-433D-94D1-CE2EA396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A6F694-5E8C-4360-A5DB-13082BC3E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F47D773-6ECB-4098-AB22-63AF99C83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6FD23E6-7A34-4720-980C-2768CD6E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5D18A08-0FB2-4E07-A660-8A95B3D4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2AEC1C-99F1-4A2C-8655-2850A5E0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79B87-A89B-4E8E-940E-975492B2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DF5FD8E-58A5-4CF9-B754-62B88B313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B3AB88-CFAF-463F-8F0E-6ABAA98D5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F629447-850A-4753-A5CF-5CFB679CC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C6F92D-0693-4B37-A244-2F3CBE946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6F29B02-C3F2-4AEC-8D73-77BE5786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8C66F56-7747-4E15-B596-E3AD13CE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EBB401F-C30B-4A2A-BFF7-F35B2AE6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4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CF4787-6CB3-4BB1-A633-3A046DD8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98166AF-3D7B-46CF-B227-D4621C0A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AD88C28-D8CC-46DD-BDDE-05974C1C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CBDED7F-03F2-40F6-A289-181E654F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0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681B3F6-220D-4E84-B475-9CFC33E0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E640612-67B5-4091-AEEE-17B19F7D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0AE31AA-5457-42AF-B3F4-2E8F608F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20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2CCDFB-1293-4E84-81B9-F23D61E2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6E224F-0523-48D3-9401-38BEB7101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4583123-751D-4566-9394-21393044B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1514D98-39A3-49E1-901F-EDEE26F0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F4EBCD0-B5CA-4749-9006-262340D0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DDD31E0-0E36-4565-B8BF-D1EAE5F9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82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12E84-239C-450F-BA85-1CE80069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59CD1AC-A601-44A4-9C99-C9AAD0EDB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651B113-DB39-4F14-836F-DAFB7A5EA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3758D37-C495-4F9E-86BB-6B823A68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A8FB7F7-3EE7-4EFF-80B6-A509B8FB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2F2DD-01D9-4CCC-8EAC-FAA18FD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56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4F6F28E-946F-4D37-81D9-D38B7E30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0408AFE-9488-4456-B5D7-6FF09FEB8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F77390-A56E-4CF9-8037-0262913DF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FF31-A8C1-4094-A93E-1DA8EE37E3BF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38AE8A-D5FD-413F-807E-8F917869D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16B6ED-CDCC-49B1-9761-952E6B8A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FD58-C840-49B3-BD32-6B881EF47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14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D3BEE9-FE79-4D2F-ADC2-D9DF93579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JAKA BOL</a:t>
            </a:r>
            <a:br>
              <a:rPr lang="hr-HR" dirty="0"/>
            </a:br>
            <a:r>
              <a:rPr lang="hr-HR" sz="2000" dirty="0"/>
              <a:t>MAGDALENA STANČIĆ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4400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ADEBC3D-038C-43E8-BB36-000E354A2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57" y="1"/>
            <a:ext cx="5875507" cy="6857999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6F5B49F5-F219-404D-A35B-49FE814B70F9}"/>
              </a:ext>
            </a:extLst>
          </p:cNvPr>
          <p:cNvSpPr/>
          <p:nvPr/>
        </p:nvSpPr>
        <p:spPr>
          <a:xfrm>
            <a:off x="6245158" y="248393"/>
            <a:ext cx="2519464" cy="1773035"/>
          </a:xfrm>
          <a:prstGeom prst="wedgeEllipseCallout">
            <a:avLst>
              <a:gd name="adj1" fmla="val -57106"/>
              <a:gd name="adj2" fmla="val 12166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FIĆO JEL MOŽEŠ SAMNOM U PARK?</a:t>
            </a:r>
          </a:p>
        </p:txBody>
      </p:sp>
    </p:spTree>
    <p:extLst>
      <p:ext uri="{BB962C8B-B14F-4D97-AF65-F5344CB8AC3E}">
        <p14:creationId xmlns:p14="http://schemas.microsoft.com/office/powerpoint/2010/main" val="35912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3BB649D-5544-4CBE-90C5-2D3A15B8C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93" y="0"/>
            <a:ext cx="4783016" cy="6857999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0BAAC46C-E9F3-470C-A099-A8D1E475194A}"/>
              </a:ext>
            </a:extLst>
          </p:cNvPr>
          <p:cNvSpPr/>
          <p:nvPr/>
        </p:nvSpPr>
        <p:spPr>
          <a:xfrm>
            <a:off x="5955385" y="462816"/>
            <a:ext cx="1945532" cy="1497865"/>
          </a:xfrm>
          <a:prstGeom prst="wedgeEllipseCallout">
            <a:avLst>
              <a:gd name="adj1" fmla="val -60084"/>
              <a:gd name="adj2" fmla="val 586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NE,OPROSTI MORAM UČITI.</a:t>
            </a:r>
          </a:p>
        </p:txBody>
      </p:sp>
    </p:spTree>
    <p:extLst>
      <p:ext uri="{BB962C8B-B14F-4D97-AF65-F5344CB8AC3E}">
        <p14:creationId xmlns:p14="http://schemas.microsoft.com/office/powerpoint/2010/main" val="35427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4FFE80-FE73-4B5B-8CA6-86470DCA3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02" y="0"/>
            <a:ext cx="5125167" cy="6798733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E6AE491D-D846-465D-96A0-0ACEDBCCAD1B}"/>
              </a:ext>
            </a:extLst>
          </p:cNvPr>
          <p:cNvSpPr/>
          <p:nvPr/>
        </p:nvSpPr>
        <p:spPr>
          <a:xfrm>
            <a:off x="6994374" y="1349712"/>
            <a:ext cx="1877438" cy="1077636"/>
          </a:xfrm>
          <a:prstGeom prst="wedgeEllipseCallout">
            <a:avLst>
              <a:gd name="adj1" fmla="val -41959"/>
              <a:gd name="adj2" fmla="val 17172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OKEJJJ…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IDEM SAMA.</a:t>
            </a:r>
          </a:p>
        </p:txBody>
      </p:sp>
    </p:spTree>
    <p:extLst>
      <p:ext uri="{BB962C8B-B14F-4D97-AF65-F5344CB8AC3E}">
        <p14:creationId xmlns:p14="http://schemas.microsoft.com/office/powerpoint/2010/main" val="28500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44B7C7B-DA35-4E8D-9555-B37B56DD6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99" y="1"/>
            <a:ext cx="6108169" cy="6858000"/>
          </a:xfrm>
        </p:spPr>
      </p:pic>
      <p:sp>
        <p:nvSpPr>
          <p:cNvPr id="6" name="Eksplozija: 14 točaka 5">
            <a:extLst>
              <a:ext uri="{FF2B5EF4-FFF2-40B4-BE49-F238E27FC236}">
                <a16:creationId xmlns:a16="http://schemas.microsoft.com/office/drawing/2014/main" id="{F8DE4FB7-19FA-4CC7-A0C7-4D66A74B11BC}"/>
              </a:ext>
            </a:extLst>
          </p:cNvPr>
          <p:cNvSpPr/>
          <p:nvPr/>
        </p:nvSpPr>
        <p:spPr>
          <a:xfrm rot="477981">
            <a:off x="6411943" y="985658"/>
            <a:ext cx="2718075" cy="174350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BOOM</a:t>
            </a:r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5A1657A0-9ED6-4A3B-9653-A4897257C7B5}"/>
              </a:ext>
            </a:extLst>
          </p:cNvPr>
          <p:cNvSpPr/>
          <p:nvPr/>
        </p:nvSpPr>
        <p:spPr>
          <a:xfrm>
            <a:off x="7330540" y="3348715"/>
            <a:ext cx="1546697" cy="895716"/>
          </a:xfrm>
          <a:prstGeom prst="wedgeEllipseCallout">
            <a:avLst>
              <a:gd name="adj1" fmla="val -69119"/>
              <a:gd name="adj2" fmla="val 7353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OVO ĆE BOLJETI…</a:t>
            </a:r>
          </a:p>
        </p:txBody>
      </p:sp>
    </p:spTree>
    <p:extLst>
      <p:ext uri="{BB962C8B-B14F-4D97-AF65-F5344CB8AC3E}">
        <p14:creationId xmlns:p14="http://schemas.microsoft.com/office/powerpoint/2010/main" val="3087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4F4A18B-6E0B-470A-891C-9798F5BFC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4" y="0"/>
            <a:ext cx="5635869" cy="6857999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F18896AC-D52F-43D4-A29D-7A0F852400BF}"/>
              </a:ext>
            </a:extLst>
          </p:cNvPr>
          <p:cNvSpPr/>
          <p:nvPr/>
        </p:nvSpPr>
        <p:spPr>
          <a:xfrm>
            <a:off x="6525763" y="1230173"/>
            <a:ext cx="2224210" cy="705061"/>
          </a:xfrm>
          <a:prstGeom prst="wedgeEllipseCallout">
            <a:avLst>
              <a:gd name="adj1" fmla="val -34124"/>
              <a:gd name="adj2" fmla="val 4143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AAAAAAAAAAAAAUUUUU!!.</a:t>
            </a:r>
          </a:p>
        </p:txBody>
      </p:sp>
    </p:spTree>
    <p:extLst>
      <p:ext uri="{BB962C8B-B14F-4D97-AF65-F5344CB8AC3E}">
        <p14:creationId xmlns:p14="http://schemas.microsoft.com/office/powerpoint/2010/main" val="27854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F3D0BF9-50DD-4C17-BD04-0CFB5616B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0"/>
            <a:ext cx="5328139" cy="6857999"/>
          </a:xfrm>
        </p:spPr>
      </p:pic>
      <p:sp>
        <p:nvSpPr>
          <p:cNvPr id="6" name="Oblačić za misli: oblak 5">
            <a:extLst>
              <a:ext uri="{FF2B5EF4-FFF2-40B4-BE49-F238E27FC236}">
                <a16:creationId xmlns:a16="http://schemas.microsoft.com/office/drawing/2014/main" id="{F2671D21-96EC-4E7E-90A4-DBBBEB903241}"/>
              </a:ext>
            </a:extLst>
          </p:cNvPr>
          <p:cNvSpPr/>
          <p:nvPr/>
        </p:nvSpPr>
        <p:spPr>
          <a:xfrm>
            <a:off x="5089811" y="445232"/>
            <a:ext cx="3448454" cy="1342417"/>
          </a:xfrm>
          <a:prstGeom prst="cloudCallout">
            <a:avLst>
              <a:gd name="adj1" fmla="val 1918"/>
              <a:gd name="adj2" fmla="val 8134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POSLATI ĆU MU SMAJLI BAŠ MU JE SMIJEŠAN MAJMUN.</a:t>
            </a:r>
          </a:p>
        </p:txBody>
      </p:sp>
    </p:spTree>
    <p:extLst>
      <p:ext uri="{BB962C8B-B14F-4D97-AF65-F5344CB8AC3E}">
        <p14:creationId xmlns:p14="http://schemas.microsoft.com/office/powerpoint/2010/main" val="33601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6314B75-A873-4B97-BB8C-432F1F619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02" y="-15231"/>
            <a:ext cx="5453230" cy="6855646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FDDF7744-B2E1-4861-9D54-E3B1091804A5}"/>
              </a:ext>
            </a:extLst>
          </p:cNvPr>
          <p:cNvSpPr/>
          <p:nvPr/>
        </p:nvSpPr>
        <p:spPr>
          <a:xfrm>
            <a:off x="5914417" y="2140085"/>
            <a:ext cx="1867711" cy="1351950"/>
          </a:xfrm>
          <a:prstGeom prst="wedgeEllipseCallout">
            <a:avLst>
              <a:gd name="adj1" fmla="val -86330"/>
              <a:gd name="adj2" fmla="val 1763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GUBI SE, TI ĆEŠ SE MENI SMIJATI!!!</a:t>
            </a:r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21F3B518-0D4D-4CD4-9AA3-DC2FDFD902DB}"/>
              </a:ext>
            </a:extLst>
          </p:cNvPr>
          <p:cNvSpPr/>
          <p:nvPr/>
        </p:nvSpPr>
        <p:spPr>
          <a:xfrm>
            <a:off x="6142209" y="3806494"/>
            <a:ext cx="1867710" cy="1222705"/>
          </a:xfrm>
          <a:prstGeom prst="wedgeEllipseCallout">
            <a:avLst>
              <a:gd name="adj1" fmla="val -45199"/>
              <a:gd name="adj2" fmla="val 832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NISAM SE SMIJAO TEBI NEGO MAJMUNU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85EC8794-2152-4E3F-A815-D0FA247CB2F2}"/>
              </a:ext>
            </a:extLst>
          </p:cNvPr>
          <p:cNvSpPr/>
          <p:nvPr/>
        </p:nvSpPr>
        <p:spPr>
          <a:xfrm>
            <a:off x="6682902" y="5880227"/>
            <a:ext cx="1099226" cy="612648"/>
          </a:xfrm>
          <a:prstGeom prst="wedgeEllipseCallout">
            <a:avLst>
              <a:gd name="adj1" fmla="val -196939"/>
              <a:gd name="adj2" fmla="val -899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AAAHHAA…</a:t>
            </a:r>
          </a:p>
        </p:txBody>
      </p:sp>
    </p:spTree>
    <p:extLst>
      <p:ext uri="{BB962C8B-B14F-4D97-AF65-F5344CB8AC3E}">
        <p14:creationId xmlns:p14="http://schemas.microsoft.com/office/powerpoint/2010/main" val="488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4E74037-35A7-4EA0-8785-4A74F2D7E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7923"/>
            <a:ext cx="5073162" cy="6770077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690D9B1D-7240-4E8B-983F-68ADD154277F}"/>
              </a:ext>
            </a:extLst>
          </p:cNvPr>
          <p:cNvSpPr/>
          <p:nvPr/>
        </p:nvSpPr>
        <p:spPr>
          <a:xfrm>
            <a:off x="6267856" y="1626389"/>
            <a:ext cx="1770433" cy="963039"/>
          </a:xfrm>
          <a:prstGeom prst="wedgeEllipseCallout">
            <a:avLst>
              <a:gd name="adj1" fmla="val -51392"/>
              <a:gd name="adj2" fmla="val 2735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MOŽEMO LI SE IĆI IGRATI???</a:t>
            </a:r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FB08A6AA-83B1-4B23-B883-163CCA9A3D36}"/>
              </a:ext>
            </a:extLst>
          </p:cNvPr>
          <p:cNvSpPr/>
          <p:nvPr/>
        </p:nvSpPr>
        <p:spPr>
          <a:xfrm>
            <a:off x="5573264" y="2254786"/>
            <a:ext cx="914400" cy="669283"/>
          </a:xfrm>
          <a:prstGeom prst="wedgeEllipseCallout">
            <a:avLst>
              <a:gd name="adj1" fmla="val -75088"/>
              <a:gd name="adj2" fmla="val 26218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DA…</a:t>
            </a:r>
          </a:p>
        </p:txBody>
      </p:sp>
    </p:spTree>
    <p:extLst>
      <p:ext uri="{BB962C8B-B14F-4D97-AF65-F5344CB8AC3E}">
        <p14:creationId xmlns:p14="http://schemas.microsoft.com/office/powerpoint/2010/main" val="90220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65</Words>
  <Application>Microsoft Office PowerPoint</Application>
  <PresentationFormat>Široki zaslon</PresentationFormat>
  <Paragraphs>14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JAKA BOL MAGDALENA STANČIĆ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1-4 HR</dc:creator>
  <cp:lastModifiedBy>1-4 HR</cp:lastModifiedBy>
  <cp:revision>11</cp:revision>
  <dcterms:created xsi:type="dcterms:W3CDTF">2025-04-14T06:41:47Z</dcterms:created>
  <dcterms:modified xsi:type="dcterms:W3CDTF">2025-04-14T08:07:24Z</dcterms:modified>
</cp:coreProperties>
</file>