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4" r:id="rId8"/>
    <p:sldId id="265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124A74-E742-4E56-BD6A-303341DD3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8B994A-7569-4BAA-BA48-7194375D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AD20BF-DF48-4D8C-872E-48D75DD0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3B1769-C2D3-4EA4-B27D-67C62AAF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B2892C-5C8E-457C-A639-DB8317D2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2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48C6E0-78E3-413A-97AF-15957ADB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EF1010C-B975-47AB-86F2-2AF512EF3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5E5109-96C2-4FDD-8BAF-5E1F578E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2A7643D-2690-4AC0-86E0-F4743F68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CB9D35-4751-4057-A6C1-17B09CBB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69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01F2EE3-0C2F-4E2F-A04B-97DE9F54B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5A4A33F-E0EA-425F-9599-A964C4B3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EDA67C-814E-4BCC-9200-03EE93C6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4965BC-33A0-4442-917E-C6E7AFAE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865BF3-03F3-448B-83F9-5593A8BC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83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D92665-22F5-4F4A-AD3B-FD505E93A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BFFB82-1391-4149-84DE-B5AAE1C5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AF1A02A-DE95-43CB-88FB-41E467343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0E8088-33B5-49C4-81BE-82015F35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672302-5569-4F4C-B2CF-EF3904BC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56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861370-8812-4DCD-AD29-E2417497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F0C789B-CACC-44FF-9869-159B3DBC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78517F-8EB1-497C-ABAF-821DDEC4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AC3CEC-C19B-4196-B605-D4DC6330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AF75582-0F5C-47D4-898A-6CA80EC1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95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B4F41-A85A-439E-8BF0-54CF98D3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E2F687-B4AA-4390-8F32-141090435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EAB08FF-03AE-49BC-B1FF-D0A650056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D735C6B-240D-44AD-8554-3BC8EFED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39F41A7-FF05-476D-9226-204909EC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9198C6D-68D2-4B0D-8FE4-B36DEEFA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43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E335E7-DEF0-45EE-A850-7EA8D223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4FE20A-98C2-4804-8CF3-7DCB9267D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9B52E77-DA9B-4CE6-81E6-A360A0314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B10FCD4-446D-44B2-9F76-25C7A12FB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3B14446-CDCE-4E86-9DE5-49E98725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53F54C1-1E5B-47E2-99FC-16C9C6CD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7CF6DFE-D1B3-40D4-9753-5E8036C10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86DAF90-CB37-4790-AF4E-A3B03B36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15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5C4E4E-5ADB-46B5-8D82-8A4B7694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95D53E8-A45E-4CE3-A33D-022501C3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20B02AC-E12E-4787-9D77-D31FC919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3C34371F-69A8-4E18-A6FB-69833A6B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566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71397B-5009-4627-8DDC-B39B93BA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8212791-6E7A-4755-945E-05F7149F8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1FCE0C9-A965-4D26-BA63-9A575BE7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24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4257A8-5A92-4502-A0DC-1C1F080C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C3CEAA-7880-479E-ADBE-3FCC0F1A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CBE2EA-4E28-45EA-B64C-89C31C2F5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FD4C198-2951-4E4E-B761-DBA0E6D51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F39E759-8745-4A12-9344-381E6D2F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8CE1D62-4967-47A7-A9A9-8E65852F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08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06053D-A3FD-45A6-A403-3A403884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E37CB91-F629-4F78-AE8E-C4D5C9C02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1AF3F7B-599C-4E58-8DD1-45F4C0816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60BB237-71CC-4E6D-A3B4-9FC7F458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CCE279-1BA1-4A5C-AC4D-E3FC81E5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871C4B0-EE3E-45BF-8DC3-889ED664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25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D1F71C4-1447-46C3-8E52-2A3DB328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B086341-8B6D-47FA-9571-66599001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BEF6AF-2C2F-4710-BBF2-A6D3E7AEB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E4271-2660-4D80-91B1-017D0DDEA9C8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E42640-8C2D-4DFA-BA2D-3CA69EAD5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0D958FA-99CF-41C3-A417-12991333B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C082-387C-41A7-AA1B-7C9AB3E876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978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6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685E1-498E-4070-B278-D07464B45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2866" y="1223963"/>
            <a:ext cx="7560733" cy="2387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8000" dirty="0">
                <a:solidFill>
                  <a:schemeClr val="accent6"/>
                </a:solidFill>
                <a:latin typeface="+mn-lt"/>
              </a:rPr>
              <a:t>Čuvanje okoliša</a:t>
            </a:r>
          </a:p>
        </p:txBody>
      </p:sp>
    </p:spTree>
    <p:extLst>
      <p:ext uri="{BB962C8B-B14F-4D97-AF65-F5344CB8AC3E}">
        <p14:creationId xmlns:p14="http://schemas.microsoft.com/office/powerpoint/2010/main" val="197449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5000">
        <p14:shred pattern="rectangle" dir="out"/>
      </p:transition>
    </mc:Choice>
    <mc:Fallback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EACC0B05-E4D9-4AF5-88CF-27CF9A8D5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15" name="Oblačić za govor: pravokutnik 14">
            <a:extLst>
              <a:ext uri="{FF2B5EF4-FFF2-40B4-BE49-F238E27FC236}">
                <a16:creationId xmlns:a16="http://schemas.microsoft.com/office/drawing/2014/main" id="{0A867C9B-C488-40E2-95DC-632B959F2C30}"/>
              </a:ext>
            </a:extLst>
          </p:cNvPr>
          <p:cNvSpPr/>
          <p:nvPr/>
        </p:nvSpPr>
        <p:spPr>
          <a:xfrm>
            <a:off x="4786009" y="933855"/>
            <a:ext cx="2324910" cy="1118681"/>
          </a:xfrm>
          <a:prstGeom prst="wedgeRectCallout">
            <a:avLst>
              <a:gd name="adj1" fmla="val -28075"/>
              <a:gd name="adj2" fmla="val 1124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/>
              <a:t>Ha, ha, ha!</a:t>
            </a:r>
          </a:p>
        </p:txBody>
      </p:sp>
      <p:sp>
        <p:nvSpPr>
          <p:cNvPr id="16" name="Oblačić za govor: pravokutnik 15">
            <a:extLst>
              <a:ext uri="{FF2B5EF4-FFF2-40B4-BE49-F238E27FC236}">
                <a16:creationId xmlns:a16="http://schemas.microsoft.com/office/drawing/2014/main" id="{AABEC86F-C284-4499-8C1C-2C5723BBE1BA}"/>
              </a:ext>
            </a:extLst>
          </p:cNvPr>
          <p:cNvSpPr/>
          <p:nvPr/>
        </p:nvSpPr>
        <p:spPr>
          <a:xfrm>
            <a:off x="6639127" y="2788467"/>
            <a:ext cx="1619656" cy="1358020"/>
          </a:xfrm>
          <a:prstGeom prst="wedgeRectCallout">
            <a:avLst>
              <a:gd name="adj1" fmla="val -119267"/>
              <a:gd name="adj2" fmla="val 9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Nitko mi ništa ne može!</a:t>
            </a:r>
          </a:p>
        </p:txBody>
      </p:sp>
    </p:spTree>
    <p:extLst>
      <p:ext uri="{BB962C8B-B14F-4D97-AF65-F5344CB8AC3E}">
        <p14:creationId xmlns:p14="http://schemas.microsoft.com/office/powerpoint/2010/main" val="39231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6000">
        <p14:shred pattern="rectangle" dir="ou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7C4C9C0-F81B-4EA6-863F-75E4802C2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06" y="-1500"/>
            <a:ext cx="5144624" cy="6859500"/>
          </a:xfrm>
        </p:spPr>
      </p:pic>
      <p:sp>
        <p:nvSpPr>
          <p:cNvPr id="7" name="Oblačić za govor: pravokutnik 6">
            <a:extLst>
              <a:ext uri="{FF2B5EF4-FFF2-40B4-BE49-F238E27FC236}">
                <a16:creationId xmlns:a16="http://schemas.microsoft.com/office/drawing/2014/main" id="{5D12DF6A-73B9-4A11-8ACB-5C0A8BBA505B}"/>
              </a:ext>
            </a:extLst>
          </p:cNvPr>
          <p:cNvSpPr/>
          <p:nvPr/>
        </p:nvSpPr>
        <p:spPr>
          <a:xfrm>
            <a:off x="6235430" y="2574496"/>
            <a:ext cx="1293779" cy="1215958"/>
          </a:xfrm>
          <a:prstGeom prst="wedgeRectCallout">
            <a:avLst>
              <a:gd name="adj1" fmla="val -71834"/>
              <a:gd name="adj2" fmla="val -475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Moram nešto</a:t>
            </a:r>
          </a:p>
          <a:p>
            <a:pPr algn="ctr"/>
            <a:r>
              <a:rPr lang="hr-HR" dirty="0"/>
              <a:t>hitno poduzeti!</a:t>
            </a:r>
          </a:p>
        </p:txBody>
      </p:sp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id="{A1A2A4A1-E2F7-4189-AC3D-A2DC1D3B8902}"/>
              </a:ext>
            </a:extLst>
          </p:cNvPr>
          <p:cNvSpPr/>
          <p:nvPr/>
        </p:nvSpPr>
        <p:spPr>
          <a:xfrm>
            <a:off x="6468893" y="368564"/>
            <a:ext cx="1701440" cy="1570303"/>
          </a:xfrm>
          <a:prstGeom prst="cloudCallout">
            <a:avLst>
              <a:gd name="adj1" fmla="val -83954"/>
              <a:gd name="adj2" fmla="val 4654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Zašto je to napravio?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55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6000">
        <p14:shred pattern="rectangle" dir="ou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9412AD0-A244-465E-BB18-20319E048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73" y="0"/>
            <a:ext cx="5131526" cy="6866467"/>
          </a:xfrm>
        </p:spPr>
      </p:pic>
      <p:sp>
        <p:nvSpPr>
          <p:cNvPr id="6" name="Oblačić za misli: oblak 5">
            <a:extLst>
              <a:ext uri="{FF2B5EF4-FFF2-40B4-BE49-F238E27FC236}">
                <a16:creationId xmlns:a16="http://schemas.microsoft.com/office/drawing/2014/main" id="{9689C624-249A-4BF9-BD42-0BD57C6B613C}"/>
              </a:ext>
            </a:extLst>
          </p:cNvPr>
          <p:cNvSpPr/>
          <p:nvPr/>
        </p:nvSpPr>
        <p:spPr>
          <a:xfrm>
            <a:off x="4876800" y="660400"/>
            <a:ext cx="2319867" cy="1735667"/>
          </a:xfrm>
          <a:prstGeom prst="cloudCallout">
            <a:avLst>
              <a:gd name="adj1" fmla="val -85377"/>
              <a:gd name="adj2" fmla="val 823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err="1"/>
              <a:t>Hm</a:t>
            </a:r>
            <a:r>
              <a:rPr lang="hr-HR" sz="1400" dirty="0" err="1"/>
              <a:t>m</a:t>
            </a:r>
            <a:r>
              <a:rPr lang="hr-HR" sz="1050" dirty="0" err="1"/>
              <a:t>m</a:t>
            </a:r>
            <a:r>
              <a:rPr lang="hr-HR" sz="500" dirty="0" err="1"/>
              <a:t>m</a:t>
            </a:r>
            <a:r>
              <a:rPr lang="hr-HR" sz="500" dirty="0"/>
              <a:t>,</a:t>
            </a:r>
            <a:r>
              <a:rPr lang="hr-HR" dirty="0"/>
              <a:t>, što bih mogao napraviti?</a:t>
            </a:r>
          </a:p>
        </p:txBody>
      </p:sp>
    </p:spTree>
    <p:extLst>
      <p:ext uri="{BB962C8B-B14F-4D97-AF65-F5344CB8AC3E}">
        <p14:creationId xmlns:p14="http://schemas.microsoft.com/office/powerpoint/2010/main" val="351442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6000">
        <p14:shred pattern="rectangle" dir="ou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F708AC4-7DAA-4960-9C9E-F35E0A3A5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62" y="-29184"/>
            <a:ext cx="5165387" cy="6887184"/>
          </a:xfrm>
        </p:spPr>
      </p:pic>
      <p:sp>
        <p:nvSpPr>
          <p:cNvPr id="7" name="Oblačić za govor: pravokutnik 6">
            <a:extLst>
              <a:ext uri="{FF2B5EF4-FFF2-40B4-BE49-F238E27FC236}">
                <a16:creationId xmlns:a16="http://schemas.microsoft.com/office/drawing/2014/main" id="{DCCCE611-034E-4337-8DCA-29853C4B4FA1}"/>
              </a:ext>
            </a:extLst>
          </p:cNvPr>
          <p:cNvSpPr/>
          <p:nvPr/>
        </p:nvSpPr>
        <p:spPr>
          <a:xfrm>
            <a:off x="4707467" y="524933"/>
            <a:ext cx="2438400" cy="1165755"/>
          </a:xfrm>
          <a:prstGeom prst="wedgeRectCallout">
            <a:avLst>
              <a:gd name="adj1" fmla="val -32811"/>
              <a:gd name="adj2" fmla="val 1241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Ovo bi moglo poslužiti!</a:t>
            </a:r>
          </a:p>
        </p:txBody>
      </p:sp>
    </p:spTree>
    <p:extLst>
      <p:ext uri="{BB962C8B-B14F-4D97-AF65-F5344CB8AC3E}">
        <p14:creationId xmlns:p14="http://schemas.microsoft.com/office/powerpoint/2010/main" val="3488113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6000">
        <p14:shred pattern="rectangle" dir="out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FB209B7-48BE-4821-A530-DA703C449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123" y="10790"/>
            <a:ext cx="5145931" cy="6861243"/>
          </a:xfrm>
        </p:spPr>
      </p:pic>
      <p:sp>
        <p:nvSpPr>
          <p:cNvPr id="6" name="Oblačić za govor: pravokutnik 5">
            <a:extLst>
              <a:ext uri="{FF2B5EF4-FFF2-40B4-BE49-F238E27FC236}">
                <a16:creationId xmlns:a16="http://schemas.microsoft.com/office/drawing/2014/main" id="{66C12750-A523-4447-82B1-20E51F1C1A43}"/>
              </a:ext>
            </a:extLst>
          </p:cNvPr>
          <p:cNvSpPr/>
          <p:nvPr/>
        </p:nvSpPr>
        <p:spPr>
          <a:xfrm>
            <a:off x="3174999" y="1473199"/>
            <a:ext cx="1490133" cy="1761067"/>
          </a:xfrm>
          <a:prstGeom prst="wedgeRectCallout">
            <a:avLst>
              <a:gd name="adj1" fmla="val 126348"/>
              <a:gd name="adj2" fmla="val -539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Nadam se da će onaj srednjoškolac smeće bacati u koš za smeće. </a:t>
            </a:r>
          </a:p>
        </p:txBody>
      </p:sp>
    </p:spTree>
    <p:extLst>
      <p:ext uri="{BB962C8B-B14F-4D97-AF65-F5344CB8AC3E}">
        <p14:creationId xmlns:p14="http://schemas.microsoft.com/office/powerpoint/2010/main" val="338042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1EE0674-5AE5-4287-9E0B-E18763B06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96" y="-2178"/>
            <a:ext cx="5145133" cy="6860178"/>
          </a:xfrm>
        </p:spPr>
      </p:pic>
      <p:sp>
        <p:nvSpPr>
          <p:cNvPr id="6" name="Oblačić za govor: pravokutnik 5">
            <a:extLst>
              <a:ext uri="{FF2B5EF4-FFF2-40B4-BE49-F238E27FC236}">
                <a16:creationId xmlns:a16="http://schemas.microsoft.com/office/drawing/2014/main" id="{55A8382E-502C-4BE0-A9F0-34D9AE691794}"/>
              </a:ext>
            </a:extLst>
          </p:cNvPr>
          <p:cNvSpPr/>
          <p:nvPr/>
        </p:nvSpPr>
        <p:spPr>
          <a:xfrm>
            <a:off x="3630440" y="626533"/>
            <a:ext cx="1669693" cy="1292802"/>
          </a:xfrm>
          <a:prstGeom prst="wedgeRectCallout">
            <a:avLst>
              <a:gd name="adj1" fmla="val 93805"/>
              <a:gd name="adj2" fmla="val 541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Odsada bacam smeće u kantu za smeće!</a:t>
            </a:r>
          </a:p>
        </p:txBody>
      </p:sp>
    </p:spTree>
    <p:extLst>
      <p:ext uri="{BB962C8B-B14F-4D97-AF65-F5344CB8AC3E}">
        <p14:creationId xmlns:p14="http://schemas.microsoft.com/office/powerpoint/2010/main" val="329652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Tm="2000">
        <p14:shred pattern="rectangle" dir="out"/>
      </p:transition>
    </mc:Choice>
    <mc:Fallback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821919-5763-42E1-99E7-CC00F138A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55" y="1825625"/>
            <a:ext cx="6868788" cy="19225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Rad izradili:</a:t>
            </a:r>
          </a:p>
          <a:p>
            <a:r>
              <a:rPr lang="hr-HR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Max Turina  4.b </a:t>
            </a:r>
            <a:endParaRPr lang="hr-HR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4400" dirty="0">
                <a:solidFill>
                  <a:srgbClr val="FF0000"/>
                </a:solidFill>
              </a:rPr>
              <a:t>i</a:t>
            </a:r>
            <a:r>
              <a:rPr lang="hr-HR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4400" dirty="0">
                <a:solidFill>
                  <a:srgbClr val="FF0000"/>
                </a:solidFill>
              </a:rPr>
              <a:t>najmilija mama na svijetu!!!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647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 advClick="0" advTm="2000">
        <p14:shred pattern="rectangle" dir="out"/>
      </p:transition>
    </mc:Choice>
    <mc:Fallback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71</Words>
  <Application>Microsoft Office PowerPoint</Application>
  <PresentationFormat>Široki zaslon</PresentationFormat>
  <Paragraphs>13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Čuvanje okoliša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1-4 HR</dc:creator>
  <cp:lastModifiedBy>1-4 HR</cp:lastModifiedBy>
  <cp:revision>12</cp:revision>
  <dcterms:created xsi:type="dcterms:W3CDTF">2025-04-14T06:37:51Z</dcterms:created>
  <dcterms:modified xsi:type="dcterms:W3CDTF">2025-04-14T08:08:01Z</dcterms:modified>
</cp:coreProperties>
</file>