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3E49E7-DCC5-4156-9126-7510D9D51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936FD9C-C6F8-4E38-BCBA-4DAE4B38C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46B339-FA42-4FB6-A929-7E923B9E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D1E65E7-5769-4D40-ABD1-92D76F929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E2E31C6-0DF4-4C26-A953-CFB7AE17A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627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5917EBC-6522-4E71-AAC6-F34AD4B7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8926F73-906D-47E3-9D7C-C0B397C5C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71EE84D-52AB-41FD-8AD0-458CC5B8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92D869-2DBD-465D-B46A-682002C0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7194E8A-2AA3-4AF2-A6B4-5E3FB1B28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020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5ECDB84-8F0A-4D0F-9FE4-712F5B832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1121455-E237-486C-A88A-063936B77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5C4840C-393A-485E-BF66-B1911DC31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BE9C66-EA3F-4757-B7CB-659A5F87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B64B9D5-5473-4026-B20A-F2131877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2510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813997-E4E9-409A-A832-00255CAE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0CD002-F914-4351-BB92-FC8443D79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5685C2-ADC9-4DDC-8CCE-9C32843F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240F573-0D24-4C9A-AE21-4E6E59ED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C202C80-8FDF-4B09-B3A7-D346E2EFC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137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0DD423-2E0C-4274-8188-C484A324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C71BBB9-91C3-450C-960C-D2CCF107E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3058CA-8463-43D4-AC3A-CD6A81734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B29097A-F448-4B94-A107-226F81D7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42B8F0-43A0-4ED4-8F1B-8E535C611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20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139ECA-456D-481E-8312-2E6FAA9CD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170097E-09D8-40D1-B143-A3E805691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9914AF0-70A2-44C8-B9C3-6A5219AF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6153D4F-FDDE-40D0-B52B-75B43C5E6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FD6506-1C27-4B3C-9998-6F1205E5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EB9BF52-4802-4628-8FB5-69F92D7E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68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D6F541-41FB-4A93-A709-F75A9199F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20BB97-D11B-48D5-9384-ECB42D7E0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10572CA-E052-47C4-A076-4F5E5D9A7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0D70377-0693-41FF-BA30-3FEAC7945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1900B8C-52B6-43BD-995F-B2E90D618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50A86D3-D4EA-40D2-ADD1-A8D7AC2B5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ECDA828-6F98-4B2F-B739-960CFCFD6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6EE4BC6B-99D1-4B85-9F96-2FD01ADF3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71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6F1B19-D023-48E9-BF0F-180D6A5F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25AFB2C4-FEB8-4824-A2F9-369A34D15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FE32E2A-94B3-4AC9-A6ED-0DC7BDFD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C62274B-7174-48A7-A2D5-3D5B14D3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0781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96F103D-6750-4CEA-988B-C8405946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7377989C-E9F1-41A4-AF40-8B6A229C8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6969C46-49F7-4B92-91A0-3A3CC670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831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DDCF23-9796-4E8F-97D8-967339FA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8D3C7A7-E5FC-4502-84E2-3B54F3514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DC37AAF-A378-46A5-A1F5-D4D334E09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3F387E0-1D59-4D3A-9121-9E80033C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76425B-74F6-4FD2-9B06-E705ED17B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36A76A3-98DF-4BD4-A112-09D1A798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71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BB10D0-46F0-443D-BF74-D22421DE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7D4EC49C-88D0-490F-A717-C71EAA2FCE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EC56367-EFC8-4FDB-9C06-8FB23F363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AE8BF80-C444-4649-ADB7-89826CD3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28D3CC8-F433-446C-8F89-AC98CE24B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9121ADF-0531-4EE0-9CCE-3BFC7096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09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26DFC1A-8811-4687-88AA-ED908131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43F6B1F-6F2D-4929-B78E-3D5E17CCB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C5EECE-77C8-4A42-A995-C0FD18CFBD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D33C-AF44-49D2-A239-CA17989A85D1}" type="datetimeFigureOut">
              <a:rPr lang="hr-HR" smtClean="0"/>
              <a:t>14.4.2025.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60682B2-ECA6-4E08-8206-DFC0AEA8A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6A49D87-B50D-41EB-B511-C0F34E8D0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2E14B-29CA-439C-89C1-2C3423A056D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13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89920AC-4F04-4A6E-8339-D5A3A9E72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7" name="Oblačić za misli: oblak 6">
            <a:extLst>
              <a:ext uri="{FF2B5EF4-FFF2-40B4-BE49-F238E27FC236}">
                <a16:creationId xmlns:a16="http://schemas.microsoft.com/office/drawing/2014/main" id="{C7EB980F-1294-489D-8D93-1AFD0FFF6BAD}"/>
              </a:ext>
            </a:extLst>
          </p:cNvPr>
          <p:cNvSpPr/>
          <p:nvPr/>
        </p:nvSpPr>
        <p:spPr>
          <a:xfrm>
            <a:off x="5924145" y="1469856"/>
            <a:ext cx="2373549" cy="1285875"/>
          </a:xfrm>
          <a:prstGeom prst="cloudCallout">
            <a:avLst>
              <a:gd name="adj1" fmla="val -59767"/>
              <a:gd name="adj2" fmla="val 594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Joj što bi danas radio?</a:t>
            </a:r>
          </a:p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849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5EF63C4-AF97-4FDD-92AC-C5141B0F5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0B7D579-C243-45D3-B6B7-ECD816CD3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49" y="1330888"/>
            <a:ext cx="5143500" cy="6858000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id="{E4049823-E611-4B0D-9DD3-5D8E0468EF6E}"/>
              </a:ext>
            </a:extLst>
          </p:cNvPr>
          <p:cNvSpPr/>
          <p:nvPr/>
        </p:nvSpPr>
        <p:spPr>
          <a:xfrm>
            <a:off x="5960533" y="2023352"/>
            <a:ext cx="1899416" cy="729575"/>
          </a:xfrm>
          <a:prstGeom prst="wedgeEllipseCallout">
            <a:avLst>
              <a:gd name="adj1" fmla="val -46704"/>
              <a:gd name="adj2" fmla="val 594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Bože kako ljudi bacaju smeće</a:t>
            </a:r>
          </a:p>
        </p:txBody>
      </p:sp>
    </p:spTree>
    <p:extLst>
      <p:ext uri="{BB962C8B-B14F-4D97-AF65-F5344CB8AC3E}">
        <p14:creationId xmlns:p14="http://schemas.microsoft.com/office/powerpoint/2010/main" val="407777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55AC4FF-AB8B-499E-9061-8A4148DE2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88" y="1903447"/>
            <a:ext cx="3263503" cy="4351338"/>
          </a:xfrm>
        </p:spPr>
      </p:pic>
      <p:sp>
        <p:nvSpPr>
          <p:cNvPr id="8" name="Oblačić za misli: oblak 7">
            <a:extLst>
              <a:ext uri="{FF2B5EF4-FFF2-40B4-BE49-F238E27FC236}">
                <a16:creationId xmlns:a16="http://schemas.microsoft.com/office/drawing/2014/main" id="{999A84F6-03AA-4A81-A197-15B3D41D690D}"/>
              </a:ext>
            </a:extLst>
          </p:cNvPr>
          <p:cNvSpPr/>
          <p:nvPr/>
        </p:nvSpPr>
        <p:spPr>
          <a:xfrm>
            <a:off x="4616648" y="1903447"/>
            <a:ext cx="2280262" cy="1793064"/>
          </a:xfrm>
          <a:prstGeom prst="cloudCallout">
            <a:avLst>
              <a:gd name="adj1" fmla="val -31071"/>
              <a:gd name="adj2" fmla="val 489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Šta bi mogu napravit da ljudi ne bacaju smeće po podu?</a:t>
            </a:r>
          </a:p>
        </p:txBody>
      </p:sp>
    </p:spTree>
    <p:extLst>
      <p:ext uri="{BB962C8B-B14F-4D97-AF65-F5344CB8AC3E}">
        <p14:creationId xmlns:p14="http://schemas.microsoft.com/office/powerpoint/2010/main" val="247692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90342FE-C999-4FE6-ADF8-2B717F2A4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AF02E6C4-595A-4F88-9108-47C061ABF926}"/>
              </a:ext>
            </a:extLst>
          </p:cNvPr>
          <p:cNvSpPr/>
          <p:nvPr/>
        </p:nvSpPr>
        <p:spPr>
          <a:xfrm>
            <a:off x="4734126" y="1903445"/>
            <a:ext cx="2123874" cy="144773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Nadam  se da ljudi neće bacat smeće po podu </a:t>
            </a:r>
          </a:p>
        </p:txBody>
      </p:sp>
    </p:spTree>
    <p:extLst>
      <p:ext uri="{BB962C8B-B14F-4D97-AF65-F5344CB8AC3E}">
        <p14:creationId xmlns:p14="http://schemas.microsoft.com/office/powerpoint/2010/main" val="6798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EF3FCBB-3131-4B0C-B1E8-F62544B50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35F901D4-218A-47CA-A3C5-40A009DFFE0B}"/>
              </a:ext>
            </a:extLst>
          </p:cNvPr>
          <p:cNvSpPr/>
          <p:nvPr/>
        </p:nvSpPr>
        <p:spPr>
          <a:xfrm>
            <a:off x="6278329" y="1348580"/>
            <a:ext cx="2898844" cy="10593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Nadam se daće pomoć da ne baca smeće po podu.</a:t>
            </a:r>
          </a:p>
        </p:txBody>
      </p:sp>
    </p:spTree>
    <p:extLst>
      <p:ext uri="{BB962C8B-B14F-4D97-AF65-F5344CB8AC3E}">
        <p14:creationId xmlns:p14="http://schemas.microsoft.com/office/powerpoint/2010/main" val="34884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8AE0AA17-3022-4B95-BBBE-0D976EFE5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4AD4CD04-DCCB-42B3-9220-A9DBFF69CF11}"/>
              </a:ext>
            </a:extLst>
          </p:cNvPr>
          <p:cNvSpPr/>
          <p:nvPr/>
        </p:nvSpPr>
        <p:spPr>
          <a:xfrm>
            <a:off x="6741266" y="1677784"/>
            <a:ext cx="1410513" cy="158098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Sada svi bacamo smeće u  koš za smeće.</a:t>
            </a:r>
          </a:p>
        </p:txBody>
      </p:sp>
    </p:spTree>
    <p:extLst>
      <p:ext uri="{BB962C8B-B14F-4D97-AF65-F5344CB8AC3E}">
        <p14:creationId xmlns:p14="http://schemas.microsoft.com/office/powerpoint/2010/main" val="388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52</Words>
  <Application>Microsoft Office PowerPoint</Application>
  <PresentationFormat>Široki zaslon</PresentationFormat>
  <Paragraphs>6</Paragraphs>
  <Slides>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1-4 HR</dc:creator>
  <cp:lastModifiedBy>1-4 HR</cp:lastModifiedBy>
  <cp:revision>10</cp:revision>
  <dcterms:created xsi:type="dcterms:W3CDTF">2025-04-14T06:50:48Z</dcterms:created>
  <dcterms:modified xsi:type="dcterms:W3CDTF">2025-04-14T08:08:15Z</dcterms:modified>
</cp:coreProperties>
</file>