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EA25C8-9064-43F7-B347-332C1C3BA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3020AB-F31C-4674-8F88-30B9D0C91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4832DC-CDC3-40AF-9261-087AED3B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66FDAA-5318-4965-8D19-239C2CBA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F50810-CE16-489C-8C22-DDE7BA94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82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ED00E3-8965-41A6-9FAE-2CB417DC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3914927-B347-45A3-A558-81833B52E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0C30560-8F31-497D-B730-CC624466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24B424-473F-4F65-AFE4-1419C295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45D963-EA8D-44E9-8128-AEC3158E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1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D8B6EAB-CCC5-4E1E-A1EE-B50C78711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917860-8586-4A54-80FA-DE96755B1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0E060D-2119-425E-9B7B-D5E08B77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C984BE5-C8FF-45C3-9FC1-0BDF5341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1949A3-82AA-42FB-B969-1AF47572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383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279257-145A-43A7-8854-9C5FA79B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9B8462-31EE-4D95-B51B-163F32340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C0A95A-0BCA-4F12-BA7C-33BA1CAA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47E148-5FDE-4C4D-AFB7-FA7DE038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E074D4-6B2E-41BA-9466-ABC732BD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16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C6B96D-5CCD-45CA-94AA-CA61AF11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C13149C-0412-497E-B6C5-AB2DFE6A5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357F2A-FC89-41F9-AA09-7183042C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248D5F-B88A-468E-8A0B-29AE1294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6936BE-FE6C-4567-9363-5C05991E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173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9D0508-9AB9-43F7-B2A8-40F3228E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5F3108-4DA4-480D-91B4-438878FC5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B11D9EC-5865-4862-867B-F2CA8DD87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5C72DD-A88A-4CFD-BD58-78969A7C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23C3BC-3C3E-4940-B55F-B08F45EE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3EB895A-32C4-4B1C-A9CD-5D390087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97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7D6410-99F6-4FF5-BA30-62ECA557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87C536-0DB2-4DC1-8321-FD37FD533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08DC38C-91C9-4FDA-A620-FA8C01544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EDAF45C-E8D6-4651-8AC3-46C1EC150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916406A-7369-4F9C-8EB5-AD681067B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D67B18F-4B34-4BE8-8FC1-1A1D8623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04EACFF-8304-43E9-857F-11666DEB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7BF1986-1A58-497D-9485-989D8783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0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217B1B-5672-43B4-87C0-0242D002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01279CB-596B-42EF-9E0D-862D8C8A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CEFE3B3-1D0E-4FCF-981A-881D7B91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6EB057E-67E6-4488-A5BE-B5D8FD0E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315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F043F74-05ED-4406-AFC9-E8CB07E3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D702C7C-D17D-4288-BCF6-BECF94BE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C793DFA-6CE5-4A0A-B801-63C5FF01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47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BCF9CD-7A15-4916-9261-4A8CF15F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F7A046-CCAE-49DA-9726-5F052021A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2300D8-7C8A-4E79-BB07-67873B49C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621DFB4-A96E-48D9-8BCC-7C5A7B3F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FF40932-9206-45BF-B1DA-037AC504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FFF812C-5CE3-4323-A88C-98051A56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05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7C6D1E-550F-4BDC-A0B0-2D28D323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8818AAE-F57C-4327-B090-E3C28A08B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F687A3C-6A30-4A02-871A-BD90932A1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F602E39-DA22-4293-A43A-C29CF2A3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244DF09-0BB7-4345-876A-67A2F097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40E654F-09AD-467C-A2BF-569B99D8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31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3886A78-E3A1-4E01-8F91-12CE5FA6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15003AD-966F-44E9-A375-E0934E351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D7CD99-4AE9-4668-BFDC-F864CD5B4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7DC0C-EB40-4C12-9EB0-15431F8D5704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5F688C-3B6B-4A64-8B60-FEAE39C64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03C85E-5E72-4BB8-A485-9663F3C28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43FBF-A9BE-407E-9175-874594BDBC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286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898C0-7C6D-466E-8835-EF16FF36CF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Nemar mace </a:t>
            </a:r>
            <a:r>
              <a:rPr lang="hr-HR" dirty="0" err="1">
                <a:latin typeface="Algerian" panose="04020705040A02060702" pitchFamily="82" charset="0"/>
              </a:rPr>
              <a:t>Mrnjau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EC8E65E-D45A-4C6D-AD0E-49DBE63C7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Tara </a:t>
            </a:r>
            <a:r>
              <a:rPr lang="hr-HR" dirty="0" err="1"/>
              <a:t>Paskaš</a:t>
            </a:r>
            <a:r>
              <a:rPr lang="hr-HR" dirty="0"/>
              <a:t> 4.b</a:t>
            </a:r>
          </a:p>
          <a:p>
            <a:r>
              <a:rPr lang="hr-HR" dirty="0"/>
              <a:t>:3</a:t>
            </a:r>
          </a:p>
        </p:txBody>
      </p:sp>
    </p:spTree>
    <p:extLst>
      <p:ext uri="{BB962C8B-B14F-4D97-AF65-F5344CB8AC3E}">
        <p14:creationId xmlns:p14="http://schemas.microsoft.com/office/powerpoint/2010/main" val="749733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2000">
        <p15:prstTrans prst="origami"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3E5D3B4-9CFC-4A51-A557-13D620BF2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51" y="-36106"/>
            <a:ext cx="9007812" cy="6915132"/>
          </a:xfrm>
        </p:spPr>
      </p:pic>
      <p:sp>
        <p:nvSpPr>
          <p:cNvPr id="6" name="Oblačić za misli: oblak 5">
            <a:extLst>
              <a:ext uri="{FF2B5EF4-FFF2-40B4-BE49-F238E27FC236}">
                <a16:creationId xmlns:a16="http://schemas.microsoft.com/office/drawing/2014/main" id="{EE0A1A17-1380-4C6D-87C1-11E9F4B3A74D}"/>
              </a:ext>
            </a:extLst>
          </p:cNvPr>
          <p:cNvSpPr/>
          <p:nvPr/>
        </p:nvSpPr>
        <p:spPr>
          <a:xfrm rot="21038622">
            <a:off x="6853571" y="1350148"/>
            <a:ext cx="2252356" cy="1501357"/>
          </a:xfrm>
          <a:prstGeom prst="cloudCallout">
            <a:avLst>
              <a:gd name="adj1" fmla="val 14255"/>
              <a:gd name="adj2" fmla="val 738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HaHa</a:t>
            </a:r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Kako je ovaj crtani </a:t>
            </a:r>
            <a:r>
              <a:rPr lang="hr-H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smijesan</a:t>
            </a:r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2387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C990E44-CCFC-425A-BFE2-20BA76A7C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34" y="-36593"/>
            <a:ext cx="9433711" cy="6894592"/>
          </a:xfrm>
        </p:spPr>
      </p:pic>
      <p:sp>
        <p:nvSpPr>
          <p:cNvPr id="8" name="Oblačić za govor: pravokutnik sa zaobljenim kutovima 7">
            <a:extLst>
              <a:ext uri="{FF2B5EF4-FFF2-40B4-BE49-F238E27FC236}">
                <a16:creationId xmlns:a16="http://schemas.microsoft.com/office/drawing/2014/main" id="{43553C93-C451-4F5D-A2DB-B273A1659770}"/>
              </a:ext>
            </a:extLst>
          </p:cNvPr>
          <p:cNvSpPr/>
          <p:nvPr/>
        </p:nvSpPr>
        <p:spPr>
          <a:xfrm>
            <a:off x="6538758" y="942356"/>
            <a:ext cx="1527242" cy="1204456"/>
          </a:xfrm>
          <a:prstGeom prst="wedgeRoundRectCallout">
            <a:avLst>
              <a:gd name="adj1" fmla="val -115358"/>
              <a:gd name="adj2" fmla="val 9179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Zašto gledaš crtani, a ne pišeš zadaću?</a:t>
            </a:r>
          </a:p>
        </p:txBody>
      </p:sp>
      <p:sp>
        <p:nvSpPr>
          <p:cNvPr id="9" name="Oblačić za govor: pravokutnik sa zaobljenim kutovima 8">
            <a:extLst>
              <a:ext uri="{FF2B5EF4-FFF2-40B4-BE49-F238E27FC236}">
                <a16:creationId xmlns:a16="http://schemas.microsoft.com/office/drawing/2014/main" id="{2B7B97AD-7582-4705-8DB2-3C0DEE808238}"/>
              </a:ext>
            </a:extLst>
          </p:cNvPr>
          <p:cNvSpPr/>
          <p:nvPr/>
        </p:nvSpPr>
        <p:spPr>
          <a:xfrm>
            <a:off x="6733310" y="2737231"/>
            <a:ext cx="1138137" cy="671209"/>
          </a:xfrm>
          <a:prstGeom prst="wedgeRoundRectCallout">
            <a:avLst>
              <a:gd name="adj1" fmla="val 79167"/>
              <a:gd name="adj2" fmla="val 8279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Zato jer hoću!!</a:t>
            </a:r>
          </a:p>
        </p:txBody>
      </p:sp>
    </p:spTree>
    <p:extLst>
      <p:ext uri="{BB962C8B-B14F-4D97-AF65-F5344CB8AC3E}">
        <p14:creationId xmlns:p14="http://schemas.microsoft.com/office/powerpoint/2010/main" val="330540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6000">
        <p15:prstTrans prst="origami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4A9768A-CD93-4E6E-B278-B5EACF875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82" y="1"/>
            <a:ext cx="9019418" cy="6795808"/>
          </a:xfrm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7A0D7B8A-8EDD-479C-9CBC-DAC323B1CC3D}"/>
              </a:ext>
            </a:extLst>
          </p:cNvPr>
          <p:cNvSpPr/>
          <p:nvPr/>
        </p:nvSpPr>
        <p:spPr>
          <a:xfrm>
            <a:off x="3531140" y="2120630"/>
            <a:ext cx="1352145" cy="661286"/>
          </a:xfrm>
          <a:prstGeom prst="wedgeRoundRectCallout">
            <a:avLst>
              <a:gd name="adj1" fmla="val 118529"/>
              <a:gd name="adj2" fmla="val 12124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Mama! Boli me glava!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89209C3C-94D8-43D4-B1C6-D1CF0F359A29}"/>
              </a:ext>
            </a:extLst>
          </p:cNvPr>
          <p:cNvSpPr/>
          <p:nvPr/>
        </p:nvSpPr>
        <p:spPr>
          <a:xfrm>
            <a:off x="8258783" y="2519465"/>
            <a:ext cx="1780162" cy="661286"/>
          </a:xfrm>
          <a:prstGeom prst="wedgeRoundRectCallout">
            <a:avLst>
              <a:gd name="adj1" fmla="val 75854"/>
              <a:gd name="adj2" fmla="val 11230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Idemo onda kod doktora.</a:t>
            </a:r>
          </a:p>
        </p:txBody>
      </p:sp>
    </p:spTree>
    <p:extLst>
      <p:ext uri="{BB962C8B-B14F-4D97-AF65-F5344CB8AC3E}">
        <p14:creationId xmlns:p14="http://schemas.microsoft.com/office/powerpoint/2010/main" val="1847270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1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888A0EA-1C33-49B7-BF4D-C3829F13C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34" y="0"/>
            <a:ext cx="9280529" cy="6843402"/>
          </a:xfrm>
        </p:spPr>
      </p:pic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ED49EEFA-F0E7-4B79-A13B-469B2551CA4C}"/>
              </a:ext>
            </a:extLst>
          </p:cNvPr>
          <p:cNvSpPr/>
          <p:nvPr/>
        </p:nvSpPr>
        <p:spPr>
          <a:xfrm>
            <a:off x="4815190" y="1867711"/>
            <a:ext cx="1280809" cy="836384"/>
          </a:xfrm>
          <a:prstGeom prst="wedgeRoundRectCallout">
            <a:avLst>
              <a:gd name="adj1" fmla="val -110814"/>
              <a:gd name="adj2" fmla="val 6791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Morat ćeš nositi naočale.</a:t>
            </a:r>
          </a:p>
        </p:txBody>
      </p:sp>
      <p:sp>
        <p:nvSpPr>
          <p:cNvPr id="8" name="Oblačić za govor: pravokutnik sa zaobljenim kutovima 7">
            <a:extLst>
              <a:ext uri="{FF2B5EF4-FFF2-40B4-BE49-F238E27FC236}">
                <a16:creationId xmlns:a16="http://schemas.microsoft.com/office/drawing/2014/main" id="{020BEA62-4322-4C94-9E57-1F1CB7348233}"/>
              </a:ext>
            </a:extLst>
          </p:cNvPr>
          <p:cNvSpPr/>
          <p:nvPr/>
        </p:nvSpPr>
        <p:spPr>
          <a:xfrm>
            <a:off x="5525311" y="3767227"/>
            <a:ext cx="1741251" cy="671014"/>
          </a:xfrm>
          <a:prstGeom prst="wedgeRoundRectCallout">
            <a:avLst>
              <a:gd name="adj1" fmla="val 45416"/>
              <a:gd name="adj2" fmla="val -10477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NEEEEEEEEEEE!</a:t>
            </a:r>
          </a:p>
        </p:txBody>
      </p:sp>
    </p:spTree>
    <p:extLst>
      <p:ext uri="{BB962C8B-B14F-4D97-AF65-F5344CB8AC3E}">
        <p14:creationId xmlns:p14="http://schemas.microsoft.com/office/powerpoint/2010/main" val="2095032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5000">
        <p15:prstTrans prst="origami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92E39EA-4EC8-47C1-924F-484649D73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52" y="-208509"/>
            <a:ext cx="9222719" cy="6917040"/>
          </a:xfrm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2281A812-8457-4C50-8B61-AD074FFC532A}"/>
              </a:ext>
            </a:extLst>
          </p:cNvPr>
          <p:cNvSpPr/>
          <p:nvPr/>
        </p:nvSpPr>
        <p:spPr>
          <a:xfrm>
            <a:off x="2577829" y="1536379"/>
            <a:ext cx="1643975" cy="807497"/>
          </a:xfrm>
          <a:prstGeom prst="wedgeRoundRectCallout">
            <a:avLst>
              <a:gd name="adj1" fmla="val 70889"/>
              <a:gd name="adj2" fmla="val 4672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HAHAHA! Vidi, ona nosi </a:t>
            </a:r>
            <a:r>
              <a:rPr lang="hr-HR" dirty="0" err="1"/>
              <a:t>naoćale</a:t>
            </a:r>
            <a:endParaRPr lang="hr-HR" dirty="0"/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B804C74D-2538-4577-A8AA-0B0E8C88A8B1}"/>
              </a:ext>
            </a:extLst>
          </p:cNvPr>
          <p:cNvSpPr/>
          <p:nvPr/>
        </p:nvSpPr>
        <p:spPr>
          <a:xfrm>
            <a:off x="7148210" y="1230055"/>
            <a:ext cx="1643975" cy="612648"/>
          </a:xfrm>
          <a:prstGeom prst="wedgeRoundRectCallout">
            <a:avLst>
              <a:gd name="adj1" fmla="val 6392"/>
              <a:gd name="adj2" fmla="val 17682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Štreber!!!</a:t>
            </a:r>
          </a:p>
        </p:txBody>
      </p:sp>
    </p:spTree>
    <p:extLst>
      <p:ext uri="{BB962C8B-B14F-4D97-AF65-F5344CB8AC3E}">
        <p14:creationId xmlns:p14="http://schemas.microsoft.com/office/powerpoint/2010/main" val="2383812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7000">
        <p15:prstTrans prst="origami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6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52F3FDA-1987-45D7-A2C9-3D6544AA4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81" y="9962"/>
            <a:ext cx="10093755" cy="6833447"/>
          </a:xfrm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CFC007A3-7569-4E8B-8384-C6921A1126F8}"/>
              </a:ext>
            </a:extLst>
          </p:cNvPr>
          <p:cNvSpPr/>
          <p:nvPr/>
        </p:nvSpPr>
        <p:spPr>
          <a:xfrm>
            <a:off x="5739319" y="1482511"/>
            <a:ext cx="1961745" cy="807396"/>
          </a:xfrm>
          <a:prstGeom prst="wedgeRoundRectCallout">
            <a:avLst>
              <a:gd name="adj1" fmla="val 35829"/>
              <a:gd name="adj2" fmla="val 10537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Odsada samo jedem i pišem zadaću…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8AC89ECC-6B9B-455B-970F-EA0B45395AF7}"/>
              </a:ext>
            </a:extLst>
          </p:cNvPr>
          <p:cNvSpPr/>
          <p:nvPr/>
        </p:nvSpPr>
        <p:spPr>
          <a:xfrm>
            <a:off x="1496258" y="2090587"/>
            <a:ext cx="1636048" cy="612648"/>
          </a:xfrm>
          <a:prstGeom prst="wedgeRoundRectCallout">
            <a:avLst>
              <a:gd name="adj1" fmla="val -55417"/>
              <a:gd name="adj2" fmla="val 17999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Tako je </a:t>
            </a:r>
            <a:r>
              <a:rPr lang="hr-HR" dirty="0" err="1"/>
              <a:t>Mrnjau</a:t>
            </a:r>
            <a:r>
              <a:rPr lang="hr-HR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576295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7000">
        <p15:prstTrans prst="origami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1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69</Words>
  <Application>Microsoft Office PowerPoint</Application>
  <PresentationFormat>Široki zaslon</PresentationFormat>
  <Paragraphs>14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Tema sustava Office</vt:lpstr>
      <vt:lpstr>Nemar mace Mrnjau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Nemar mace Mrnjau</dc:title>
  <dc:creator>1-4 HR</dc:creator>
  <cp:lastModifiedBy>1-4 HR</cp:lastModifiedBy>
  <cp:revision>10</cp:revision>
  <dcterms:created xsi:type="dcterms:W3CDTF">2025-04-14T06:45:15Z</dcterms:created>
  <dcterms:modified xsi:type="dcterms:W3CDTF">2025-04-14T08:07:05Z</dcterms:modified>
</cp:coreProperties>
</file>